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0" r:id="rId1"/>
  </p:sldMasterIdLst>
  <p:notesMasterIdLst>
    <p:notesMasterId r:id="rId29"/>
  </p:notesMasterIdLst>
  <p:sldIdLst>
    <p:sldId id="296" r:id="rId2"/>
    <p:sldId id="352" r:id="rId3"/>
    <p:sldId id="323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8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90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264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15ABA-9396-4E24-82C5-D8BE481E535A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F70A4-75B4-4942-B072-259198273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5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42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664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420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432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232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993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6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1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17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923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7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45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1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83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27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207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89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85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99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9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2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7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10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9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90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514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9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5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5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5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6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2207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3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1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anyasu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792" y="2004125"/>
            <a:ext cx="7927848" cy="2203704"/>
          </a:xfrm>
        </p:spPr>
        <p:txBody>
          <a:bodyPr/>
          <a:lstStyle/>
          <a:p>
            <a:r>
              <a:rPr lang="ko-KR" altLang="en-US" dirty="0" smtClean="0"/>
              <a:t>웹 콘텐츠 제작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09567" y="5820156"/>
            <a:ext cx="6400800" cy="66751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ko-KR" i="0" dirty="0" smtClean="0">
                <a:hlinkClick r:id="rId3"/>
              </a:rPr>
              <a:t>banyasun@gmail.com</a:t>
            </a:r>
            <a:endParaRPr lang="en-US" altLang="ko-KR" i="0" dirty="0" smtClean="0"/>
          </a:p>
          <a:p>
            <a:pPr algn="r"/>
            <a:r>
              <a:rPr lang="ko-KR" altLang="en-US" i="0" dirty="0" smtClean="0"/>
              <a:t>정 혜 선</a:t>
            </a:r>
            <a:endParaRPr lang="ko-KR" altLang="en-US" i="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 bwMode="gray">
          <a:xfrm>
            <a:off x="1385316" y="362843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None/>
              <a:defRPr lang="en-US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None/>
              <a:defRPr lang="en-US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i="0" dirty="0"/>
              <a:t>7</a:t>
            </a:r>
            <a:r>
              <a:rPr lang="ko-KR" altLang="en-US" sz="2800" b="1" i="0" dirty="0"/>
              <a:t>주차 </a:t>
            </a:r>
            <a:r>
              <a:rPr lang="en-US" altLang="ko-KR" sz="2800" b="1" i="0" dirty="0"/>
              <a:t>2-</a:t>
            </a:r>
            <a:r>
              <a:rPr lang="ko-KR" altLang="en-US" sz="2800" b="1" i="0" dirty="0"/>
              <a:t>컬럼 웹 사이트  </a:t>
            </a:r>
          </a:p>
        </p:txBody>
      </p:sp>
    </p:spTree>
    <p:extLst>
      <p:ext uri="{BB962C8B-B14F-4D97-AF65-F5344CB8AC3E}">
        <p14:creationId xmlns:p14="http://schemas.microsoft.com/office/powerpoint/2010/main" val="7436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5-3. 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전체의 제목 만들기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861852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2. HTML 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편집하기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ID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이름 변경하기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제목 부분 추가하기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6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&lt;header&gt;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아래에 페이지의 제목으로 출력할 부분을 추가함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44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64" y="2106861"/>
            <a:ext cx="4561091" cy="1212809"/>
          </a:xfrm>
          <a:prstGeom prst="rect">
            <a:avLst/>
          </a:prstGeom>
        </p:spPr>
      </p:pic>
      <p:pic>
        <p:nvPicPr>
          <p:cNvPr id="9" name="Picture 1" descr="ClipData_20200324_22444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113" y="4251886"/>
            <a:ext cx="4329648" cy="1366551"/>
          </a:xfrm>
          <a:prstGeom prst="rect">
            <a:avLst/>
          </a:prstGeom>
        </p:spPr>
      </p:pic>
      <p:pic>
        <p:nvPicPr>
          <p:cNvPr id="10" name="Picture 1" descr="ClipData_20200324_2244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817" y="5736563"/>
            <a:ext cx="6256781" cy="9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5-3. 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전체의 제목 만들기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861852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2. HTML 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편집하기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84" y="1922151"/>
            <a:ext cx="8448970" cy="4619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173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/>
              <a:t>5-3.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전체의 제목 만들기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861852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CSS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장식하기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WCBCafe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의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style.css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파일을 편집함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배경이미지와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제목부분의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높이와 여백들을 지정함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44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32" y="2581273"/>
            <a:ext cx="7229474" cy="3088957"/>
          </a:xfrm>
          <a:prstGeom prst="rect">
            <a:avLst/>
          </a:prstGeom>
        </p:spPr>
      </p:pic>
      <p:pic>
        <p:nvPicPr>
          <p:cNvPr id="11" name="Picture 1" descr="ClipData_20200324_2244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39" y="5670230"/>
            <a:ext cx="6370700" cy="106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5-4. </a:t>
            </a:r>
            <a:r>
              <a:rPr lang="ko-KR" altLang="en-US" dirty="0" err="1" smtClean="0"/>
              <a:t>푸터</a:t>
            </a:r>
            <a:r>
              <a:rPr lang="ko-KR" altLang="en-US" dirty="0" smtClean="0"/>
              <a:t> 부분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861852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푸터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콘텐츠 작성하기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&lt;/body&gt;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바로 위에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푸터를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작성함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저작권은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&lt;small&gt;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태그로 작성함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Picture 1" descr="ClipData_20200324_2244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61" y="2753139"/>
            <a:ext cx="7520816" cy="27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5-4. </a:t>
            </a:r>
            <a:r>
              <a:rPr lang="ko-KR" altLang="en-US" dirty="0" err="1" smtClean="0"/>
              <a:t>푸터</a:t>
            </a:r>
            <a:r>
              <a:rPr lang="ko-KR" altLang="en-US" dirty="0" smtClean="0"/>
              <a:t> 부분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861852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CSS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장식하기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배경색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문자색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문자크기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여백 등을 지정함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45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23" y="2010804"/>
            <a:ext cx="7229474" cy="3364991"/>
          </a:xfrm>
          <a:prstGeom prst="rect">
            <a:avLst/>
          </a:prstGeom>
        </p:spPr>
      </p:pic>
      <p:pic>
        <p:nvPicPr>
          <p:cNvPr id="8" name="Picture 1" descr="ClipData_20200324_2245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65" y="5429864"/>
            <a:ext cx="6432041" cy="1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5-5. </a:t>
            </a:r>
            <a:r>
              <a:rPr lang="ko-KR" altLang="en-US" dirty="0" smtClean="0"/>
              <a:t>수평 정렬 설정하기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861852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레이아웃 골격 만들기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&lt;article&gt;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사용해서 메인 콘텐츠 영역을 작성함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&lt;aside&gt;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사용해서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사이드바를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작성함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부모요소인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&lt;div class=“news-contents wrapper”&gt;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는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&lt;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article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과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&lt;aside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Flexbox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사용하여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수평정렬함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Picture 1" descr="ClipData_20200324_2245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47" y="3323327"/>
            <a:ext cx="7229474" cy="33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5-5. </a:t>
            </a:r>
            <a:r>
              <a:rPr lang="ko-KR" altLang="en-US" dirty="0" smtClean="0"/>
              <a:t>수평 정렬 설정하기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970056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레이아웃 구성하기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너비 지정하기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&lt;article&gt; &lt;aside&gt;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의 너비를 대략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7:3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으로 지정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단위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%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지정해서 화면의 너비 변화에 따라 자동으로 늘어나고 줄어들게 함</a:t>
            </a: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45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88" y="3050987"/>
            <a:ext cx="4308050" cy="34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9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5-5. </a:t>
            </a:r>
            <a:r>
              <a:rPr lang="ko-KR" altLang="en-US" dirty="0" smtClean="0"/>
              <a:t>수평 정렬 설정하기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970056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레이아웃 구성하기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Flexbox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수평 정렬하기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&lt;article&gt; &lt;aside&gt;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의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부모요소인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“.news-contents”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에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“display: flex”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지정해서 수평 정렬함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“justify-content: space-between;”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추가함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Picture 1" descr="ClipData_20200324_2245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77" y="3291460"/>
            <a:ext cx="7229474" cy="1905952"/>
          </a:xfrm>
          <a:prstGeom prst="rect">
            <a:avLst/>
          </a:prstGeom>
        </p:spPr>
      </p:pic>
      <p:pic>
        <p:nvPicPr>
          <p:cNvPr id="8" name="Picture 1" descr="ClipData_20200324_2245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513" y="5197412"/>
            <a:ext cx="6651116" cy="166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2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5-6. </a:t>
            </a:r>
            <a:r>
              <a:rPr lang="ko-KR" altLang="en-US" dirty="0" smtClean="0"/>
              <a:t>메인 콘텐츠 영역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120885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기사 정보 부분 만들기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헤더부분에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기사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상단의 제목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날짜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카테고리를 작성하기 위해 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&lt;header class=“post-info”&gt;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작성함 </a:t>
            </a: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45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94" y="2286481"/>
            <a:ext cx="7229474" cy="2629075"/>
          </a:xfrm>
          <a:prstGeom prst="rect">
            <a:avLst/>
          </a:prstGeom>
        </p:spPr>
      </p:pic>
      <p:pic>
        <p:nvPicPr>
          <p:cNvPr id="8" name="Picture 1" descr="ClipData_20200324_2246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094" y="4915556"/>
            <a:ext cx="6839521" cy="162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8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5-6. </a:t>
            </a:r>
            <a:r>
              <a:rPr lang="ko-KR" altLang="en-US" dirty="0" smtClean="0"/>
              <a:t>메인 콘텐츠 영역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120885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기사 정보 부분 만들기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헤더부분에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기사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상단의 제목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날짜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카테고리를 작성하기 위해 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&lt;header class=“post-info”&gt;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작성함 </a:t>
            </a: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Picture 1" descr="ClipData_20200324_2245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53" y="2557509"/>
            <a:ext cx="7229474" cy="2028227"/>
          </a:xfrm>
          <a:prstGeom prst="rect">
            <a:avLst/>
          </a:prstGeom>
        </p:spPr>
      </p:pic>
      <p:pic>
        <p:nvPicPr>
          <p:cNvPr id="8" name="Picture 1" descr="ClipData_20200324_2246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453" y="4585736"/>
            <a:ext cx="6839521" cy="184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2-</a:t>
            </a:r>
            <a:r>
              <a:rPr lang="ko-KR" altLang="en-US" dirty="0" smtClean="0"/>
              <a:t>컬럼 웹 사이트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7861852" cy="132795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2-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컬럼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/ 3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컬럼 레이아웃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42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08" y="2832417"/>
            <a:ext cx="2252090" cy="24651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087" y="1741626"/>
            <a:ext cx="4821927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5-6. </a:t>
            </a:r>
            <a:r>
              <a:rPr lang="ko-KR" altLang="en-US" dirty="0" smtClean="0"/>
              <a:t>메인 콘텐츠 영역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970056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기사 정보 부분 만들기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날짜 장식하기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-1</a:t>
            </a:r>
          </a:p>
        </p:txBody>
      </p:sp>
      <p:pic>
        <p:nvPicPr>
          <p:cNvPr id="7" name="Picture 1" descr="ClipData_20200324_2245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204" y="2003678"/>
            <a:ext cx="7229474" cy="3162211"/>
          </a:xfrm>
          <a:prstGeom prst="rect">
            <a:avLst/>
          </a:prstGeom>
        </p:spPr>
      </p:pic>
      <p:pic>
        <p:nvPicPr>
          <p:cNvPr id="9" name="Picture 1" descr="ClipData_20200324_2246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83" y="5057055"/>
            <a:ext cx="6830758" cy="14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8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5-6. </a:t>
            </a:r>
            <a:r>
              <a:rPr lang="ko-KR" altLang="en-US" dirty="0" smtClean="0"/>
              <a:t>메인 콘텐츠 영역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970056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기사 정보 부분 만들기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날짜 장식하기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-2</a:t>
            </a: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6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연도와 월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/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일 사이에 수평선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흰색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50%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불투명의 실선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을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넣어줌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9" name="Picture 1" descr="ClipData_20200324_2246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64" y="5198942"/>
            <a:ext cx="6830758" cy="1659058"/>
          </a:xfrm>
          <a:prstGeom prst="rect">
            <a:avLst/>
          </a:prstGeom>
        </p:spPr>
      </p:pic>
      <p:pic>
        <p:nvPicPr>
          <p:cNvPr id="6" name="Picture 1" descr="ClipData_20200324_2245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25" y="2314339"/>
            <a:ext cx="7229474" cy="288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8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5-6. </a:t>
            </a:r>
            <a:r>
              <a:rPr lang="ko-KR" altLang="en-US" dirty="0" smtClean="0"/>
              <a:t>메인 콘텐츠 영역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970056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기사 정보 부분 만들기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제목과 카테고리 장식하기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타이틀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(.post-title)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과 카테고리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(.post-cat)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margin-left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위치 조정함</a:t>
            </a:r>
            <a:endParaRPr lang="ko-KR" altLang="en-US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Picture 1" descr="ClipData_20200324_2246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10" y="2592370"/>
            <a:ext cx="7229474" cy="2639409"/>
          </a:xfrm>
          <a:prstGeom prst="rect">
            <a:avLst/>
          </a:prstGeom>
        </p:spPr>
      </p:pic>
      <p:pic>
        <p:nvPicPr>
          <p:cNvPr id="8" name="Picture 1" descr="ClipData_20200324_2246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10" y="5231780"/>
            <a:ext cx="6839521" cy="162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7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5-6. </a:t>
            </a:r>
            <a:r>
              <a:rPr lang="ko-KR" altLang="en-US" dirty="0" smtClean="0"/>
              <a:t>메인 콘텐츠 영역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970056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이미지와 본문 작성하기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&lt;header class=“post-info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”&gt;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아래에 이미지와 본문 작성함</a:t>
            </a:r>
            <a:endParaRPr lang="ko-KR" altLang="en-US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46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54" y="2073897"/>
            <a:ext cx="5863472" cy="46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0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5-6. </a:t>
            </a:r>
            <a:r>
              <a:rPr lang="ko-KR" altLang="en-US" dirty="0" smtClean="0"/>
              <a:t>메인 콘텐츠 영역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970056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이미지와 본문 작성하기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이미지와 본문에 여백 추가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Picture 1" descr="ClipData_20200324_2246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34" y="3011902"/>
            <a:ext cx="7229474" cy="2142553"/>
          </a:xfrm>
          <a:prstGeom prst="rect">
            <a:avLst/>
          </a:prstGeom>
        </p:spPr>
      </p:pic>
      <p:pic>
        <p:nvPicPr>
          <p:cNvPr id="8" name="Picture 1" descr="ClipData_20200324_2246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431" y="1970202"/>
            <a:ext cx="4929187" cy="4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9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5-7. </a:t>
            </a:r>
            <a:r>
              <a:rPr lang="ko-KR" altLang="en-US" dirty="0" err="1" smtClean="0"/>
              <a:t>사이드바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970056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제목과 문장 장식하기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&lt;aside&gt;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내부에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사이드바로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사용할 콘텐츠 작성함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카테고리 리스트는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</a:t>
            </a:r>
            <a:r>
              <a:rPr lang="en-US" altLang="ko-KR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ul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작성함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7" name="Picture 1" descr="ClipData_20200324_2246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81287"/>
            <a:ext cx="7229474" cy="417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5-7. </a:t>
            </a:r>
            <a:r>
              <a:rPr lang="ko-KR" altLang="en-US" dirty="0" err="1" smtClean="0"/>
              <a:t>사이드바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589480" y="1099229"/>
            <a:ext cx="8460251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제목과 문장 장식하기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제목 아랫부분에 선과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문자크기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여백 지정함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문장에는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“padding”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으로 안쪽의 여백을 주어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가독성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증가시킴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6" name="Picture 1" descr="ClipData_20200324_2246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0" y="2698268"/>
            <a:ext cx="7229474" cy="2125027"/>
          </a:xfrm>
          <a:prstGeom prst="rect">
            <a:avLst/>
          </a:prstGeom>
        </p:spPr>
      </p:pic>
      <p:pic>
        <p:nvPicPr>
          <p:cNvPr id="8" name="Picture 1" descr="ClipData_20200324_22464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40" y="4950497"/>
            <a:ext cx="7229474" cy="1415224"/>
          </a:xfrm>
          <a:prstGeom prst="rect">
            <a:avLst/>
          </a:prstGeom>
        </p:spPr>
      </p:pic>
      <p:pic>
        <p:nvPicPr>
          <p:cNvPr id="9" name="Picture 1" descr="ClipData_20200324_22464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875" y="2375555"/>
            <a:ext cx="3653125" cy="440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5-7. </a:t>
            </a:r>
            <a:r>
              <a:rPr lang="ko-KR" altLang="en-US" dirty="0" err="1" smtClean="0"/>
              <a:t>사이드바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589480" y="1099229"/>
            <a:ext cx="8460251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카테고리 리스트 장식하기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제목 아랫부분에 선과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문자크기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여백 지정함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7" name="Picture 1" descr="ClipData_20200324_2246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8" y="2134535"/>
            <a:ext cx="6306533" cy="432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143" y="2670146"/>
            <a:ext cx="1694691" cy="33724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926" y="2356702"/>
            <a:ext cx="246039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0000FF"/>
                </a:solidFill>
              </a:rPr>
              <a:t>&lt;a&gt;</a:t>
            </a:r>
            <a:r>
              <a:rPr lang="ko-KR" altLang="en-US" sz="1600" dirty="0" smtClean="0">
                <a:solidFill>
                  <a:srgbClr val="0000FF"/>
                </a:solidFill>
              </a:rPr>
              <a:t>태그는 텍스트 부분에만 링크가 걸리므로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en-US" altLang="ko-KR" sz="1600" dirty="0" smtClean="0">
                <a:solidFill>
                  <a:srgbClr val="0000FF"/>
                </a:solidFill>
              </a:rPr>
              <a:t>“display: block;”</a:t>
            </a:r>
            <a:r>
              <a:rPr lang="ko-KR" altLang="en-US" sz="1600" dirty="0" smtClean="0">
                <a:solidFill>
                  <a:srgbClr val="0000FF"/>
                </a:solidFill>
              </a:rPr>
              <a:t>을 추가해서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smtClean="0">
                <a:solidFill>
                  <a:srgbClr val="0000FF"/>
                </a:solidFill>
              </a:rPr>
              <a:t>항목 전체를 클릭 범위를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넓혀줌</a:t>
            </a:r>
            <a:r>
              <a:rPr lang="en-US" altLang="ko-KR" sz="1600" dirty="0" smtClean="0">
                <a:solidFill>
                  <a:srgbClr val="0000FF"/>
                </a:solidFill>
              </a:rPr>
              <a:t>.</a:t>
            </a:r>
          </a:p>
          <a:p>
            <a:endParaRPr lang="en-US" altLang="ko-KR" sz="1600" dirty="0">
              <a:solidFill>
                <a:srgbClr val="0000FF"/>
              </a:solidFill>
            </a:endParaRPr>
          </a:p>
          <a:p>
            <a:endParaRPr lang="en-US" altLang="ko-KR" sz="1600" dirty="0" smtClean="0">
              <a:solidFill>
                <a:srgbClr val="0000FF"/>
              </a:solidFill>
            </a:endParaRPr>
          </a:p>
          <a:p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err="1" smtClean="0">
                <a:solidFill>
                  <a:srgbClr val="0000FF"/>
                </a:solidFill>
              </a:rPr>
              <a:t>가상클래스</a:t>
            </a:r>
            <a:r>
              <a:rPr lang="ko-KR" altLang="en-US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smtClean="0">
                <a:solidFill>
                  <a:srgbClr val="0000FF"/>
                </a:solidFill>
              </a:rPr>
              <a:t>a:hover</a:t>
            </a:r>
            <a:r>
              <a:rPr lang="ko-KR" altLang="en-US" sz="1600" dirty="0" smtClean="0">
                <a:solidFill>
                  <a:srgbClr val="0000FF"/>
                </a:solidFill>
              </a:rPr>
              <a:t>를 사용하여 마우스를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올렸을때</a:t>
            </a:r>
            <a:r>
              <a:rPr lang="ko-KR" altLang="en-US" sz="1600" dirty="0" smtClean="0">
                <a:solidFill>
                  <a:srgbClr val="0000FF"/>
                </a:solidFill>
              </a:rPr>
              <a:t> 문자색이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err="1" smtClean="0">
                <a:solidFill>
                  <a:srgbClr val="0000FF"/>
                </a:solidFill>
              </a:rPr>
              <a:t>변경되게함</a:t>
            </a:r>
            <a:r>
              <a:rPr lang="en-US" altLang="ko-KR" sz="1600" dirty="0" smtClean="0">
                <a:solidFill>
                  <a:srgbClr val="0000FF"/>
                </a:solidFill>
              </a:rPr>
              <a:t>.</a:t>
            </a:r>
          </a:p>
          <a:p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5-1. 2-</a:t>
            </a:r>
            <a:r>
              <a:rPr lang="ko-KR" altLang="en-US" dirty="0" smtClean="0"/>
              <a:t>컬럼 레이아웃이란 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7861852" cy="132795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2-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컬럼 레이아웃의 장점과 구성요소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콘텐츠의 양이 많은 웹사이트에 유용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범용성이 높음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Picture 1" descr="ClipData_20200324_2242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12" y="2415208"/>
            <a:ext cx="6900862" cy="44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5-2. </a:t>
            </a: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</a:rPr>
              <a:t>2-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컬럼 페이지의 제작 흐름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7861852" cy="132795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2-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컬럼 페이지의 제작 흐름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697" y="2855726"/>
            <a:ext cx="3935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페이지 전체의 제목을 만들고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페이지 상단에 이미지와 함께 페이지</a:t>
            </a:r>
            <a:endParaRPr lang="en-US" altLang="ko-KR" dirty="0" smtClean="0"/>
          </a:p>
          <a:p>
            <a:r>
              <a:rPr lang="ko-KR" altLang="en-US" dirty="0" smtClean="0"/>
              <a:t>제목을 출력함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331" y="4996909"/>
            <a:ext cx="3401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화면의 가장 아랫부분에 출력할</a:t>
            </a:r>
            <a:endParaRPr lang="en-US" altLang="ko-KR" dirty="0" smtClean="0"/>
          </a:p>
          <a:p>
            <a:r>
              <a:rPr lang="ko-KR" altLang="en-US" dirty="0" err="1" smtClean="0"/>
              <a:t>푸터를</a:t>
            </a:r>
            <a:r>
              <a:rPr lang="ko-KR" altLang="en-US" dirty="0" smtClean="0"/>
              <a:t> 생성함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2314" y="2021434"/>
            <a:ext cx="3732485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01. </a:t>
            </a:r>
            <a:r>
              <a:rPr lang="ko-KR" altLang="en-US" sz="2000" dirty="0" smtClean="0"/>
              <a:t>페이지 전체의 제목 만들기</a:t>
            </a:r>
            <a:endParaRPr lang="en-US" altLang="ko-KR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354975" y="4392252"/>
            <a:ext cx="3571460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02</a:t>
            </a:r>
            <a:r>
              <a:rPr lang="en-US" altLang="ko-KR" dirty="0" smtClean="0"/>
              <a:t>. ”footer” </a:t>
            </a:r>
            <a:r>
              <a:rPr lang="ko-KR" altLang="en-US" dirty="0" smtClean="0"/>
              <a:t>만들기</a:t>
            </a:r>
            <a:endParaRPr lang="en-US" altLang="ko-K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0" y="1639957"/>
            <a:ext cx="4731027" cy="263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278279"/>
            <a:ext cx="4886644" cy="257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64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5-2. </a:t>
            </a: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</a:rPr>
              <a:t>2-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컬럼 페이지의 제작 흐름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7861852" cy="132795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2-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컬럼 페이지의 제작 흐름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609" y="2876995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컬럼 레이아웃을 구성함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1609" y="4987028"/>
            <a:ext cx="3435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화면 왼쪽의 메인 콘텐츠 영역을 </a:t>
            </a:r>
            <a:r>
              <a:rPr lang="ko-KR" altLang="en-US" dirty="0" err="1" smtClean="0"/>
              <a:t>만듬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뉴스 사이트나 블로그 기사에서 많이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있는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본문을 배치함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82315" y="2021434"/>
            <a:ext cx="3150704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03. </a:t>
            </a:r>
            <a:r>
              <a:rPr lang="ko-KR" altLang="en-US" sz="2000" dirty="0" err="1" smtClean="0"/>
              <a:t>수평정렬</a:t>
            </a:r>
            <a:r>
              <a:rPr lang="ko-KR" altLang="en-US" sz="2000" dirty="0" smtClean="0"/>
              <a:t> 설정하기</a:t>
            </a:r>
            <a:endParaRPr lang="en-US" altLang="ko-KR" sz="2000" dirty="0"/>
          </a:p>
        </p:txBody>
      </p:sp>
      <p:sp>
        <p:nvSpPr>
          <p:cNvPr id="17" name="직사각형 16"/>
          <p:cNvSpPr/>
          <p:nvPr/>
        </p:nvSpPr>
        <p:spPr>
          <a:xfrm>
            <a:off x="354974" y="4177488"/>
            <a:ext cx="3362260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04. </a:t>
            </a:r>
            <a:r>
              <a:rPr lang="ko-KR" altLang="en-US" sz="2000" dirty="0" smtClean="0"/>
              <a:t>메인 콘텐츠 </a:t>
            </a:r>
            <a:r>
              <a:rPr lang="ko-KR" altLang="en-US" sz="2000" dirty="0" err="1" smtClean="0"/>
              <a:t>영역만들기</a:t>
            </a:r>
            <a:endParaRPr lang="en-US" altLang="ko-KR" sz="2000" dirty="0"/>
          </a:p>
        </p:txBody>
      </p:sp>
      <p:pic>
        <p:nvPicPr>
          <p:cNvPr id="18" name="Picture 2" descr="E:\출판사업무\강의자료_생성\39_러닝스쿨! 한 권으로 끝내는 HTML+CSS 웹 디자인 입문\이미지\ch05\ClipData_20200324_2243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020" y="1642870"/>
            <a:ext cx="5461894" cy="239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:\출판사업무\강의자료_생성\39_러닝스쿨! 한 권으로 끝내는 HTML+CSS 웹 디자인 입문\이미지\ch05\ClipData_20200324_2243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35" y="4037222"/>
            <a:ext cx="5049079" cy="2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5-2. </a:t>
            </a: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</a:rPr>
              <a:t>2-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컬럼 페이지의 제작 흐름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7861852" cy="132795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2-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컬럼 페이지의 제작 흐름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609" y="2876995"/>
            <a:ext cx="3616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카테고리 목록 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소개문 등 </a:t>
            </a:r>
            <a:endParaRPr lang="en-US" altLang="ko-KR" dirty="0" smtClean="0"/>
          </a:p>
          <a:p>
            <a:r>
              <a:rPr lang="ko-KR" altLang="en-US" dirty="0" smtClean="0"/>
              <a:t>페이지의 추가 설명되는 것들을</a:t>
            </a:r>
            <a:endParaRPr lang="en-US" altLang="ko-KR" dirty="0" smtClean="0"/>
          </a:p>
          <a:p>
            <a:r>
              <a:rPr lang="ko-KR" altLang="en-US" dirty="0" err="1" smtClean="0"/>
              <a:t>사이드바에</a:t>
            </a:r>
            <a:r>
              <a:rPr lang="ko-KR" altLang="en-US" dirty="0" smtClean="0"/>
              <a:t> 배치함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82315" y="2021434"/>
            <a:ext cx="3150704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05. </a:t>
            </a:r>
            <a:r>
              <a:rPr lang="ko-KR" altLang="en-US" sz="2000" dirty="0" err="1" smtClean="0"/>
              <a:t>사이드바</a:t>
            </a:r>
            <a:r>
              <a:rPr lang="ko-KR" altLang="en-US" sz="2000" dirty="0" smtClean="0"/>
              <a:t> 만들기</a:t>
            </a:r>
            <a:endParaRPr lang="en-US" altLang="ko-KR" sz="2000" dirty="0"/>
          </a:p>
        </p:txBody>
      </p:sp>
      <p:pic>
        <p:nvPicPr>
          <p:cNvPr id="10" name="Picture 2" descr="E:\출판사업무\강의자료_생성\39_러닝스쿨! 한 권으로 끝내는 HTML+CSS 웹 디자인 입문\이미지\ch05\ClipData_20200324_2244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983" y="1700138"/>
            <a:ext cx="4939747" cy="260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24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5-2. 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2-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컬럼 페이지의 제작 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흐름</a:t>
            </a:r>
            <a:endParaRPr lang="en-US" altLang="ko-KR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7861852" cy="132795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2-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컬럼 페이지의 제작 흐름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604" y="3820252"/>
            <a:ext cx="4081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스마트폰에서 보기 쉬운 형태로 출력할 수 있게 필요한 기능을 추가함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66970" y="3010712"/>
            <a:ext cx="3362260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06. </a:t>
            </a:r>
            <a:r>
              <a:rPr lang="ko-KR" altLang="en-US" sz="2000" dirty="0" err="1" smtClean="0"/>
              <a:t>반응형</a:t>
            </a:r>
            <a:r>
              <a:rPr lang="ko-KR" altLang="en-US" sz="2000" dirty="0" smtClean="0"/>
              <a:t> 웹 지원하기</a:t>
            </a:r>
            <a:endParaRPr lang="en-US" altLang="ko-KR" sz="2000" dirty="0"/>
          </a:p>
        </p:txBody>
      </p:sp>
      <p:pic>
        <p:nvPicPr>
          <p:cNvPr id="11" name="Picture 2" descr="E:\출판사업무\강의자료_생성\39_러닝스쿨! 한 권으로 끝내는 HTML+CSS 웹 디자인 입문\이미지\ch05\ClipData_20200324_2244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56120"/>
            <a:ext cx="3747052" cy="590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8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/>
              <a:t>5-3.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전체의 제목 만들기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7861852" cy="132795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 준비하기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WCBCafe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의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index.html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news.html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복사하여 편집함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36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887" y="2204422"/>
            <a:ext cx="3781816" cy="38091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0109" y="3236777"/>
            <a:ext cx="1114408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</a:t>
            </a:r>
            <a:r>
              <a:rPr lang="en-US" altLang="ko-KR" sz="1600" dirty="0" smtClean="0"/>
              <a:t>ews.html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096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/>
              <a:t>5-3.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전체의 제목 만들기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861852" cy="503731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HTML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편집하기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&lt;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head&gt;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내부에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&lt;title&gt;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편집하기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불필요한 콘텐츠 제거하기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6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&lt;div class=“home-contents wrapper”&gt;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부분은 삭제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Picture 1" descr="ClipData_20200324_2244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223" y="2087217"/>
            <a:ext cx="4645020" cy="1126105"/>
          </a:xfrm>
          <a:prstGeom prst="rect">
            <a:avLst/>
          </a:prstGeom>
        </p:spPr>
      </p:pic>
      <p:pic>
        <p:nvPicPr>
          <p:cNvPr id="8" name="Picture 1" descr="ClipData_20200324_2244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421" y="4203736"/>
            <a:ext cx="7229474" cy="233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9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5673</TotalTime>
  <Words>786</Words>
  <Application>Microsoft Office PowerPoint</Application>
  <PresentationFormat>화면 슬라이드 쇼(4:3)</PresentationFormat>
  <Paragraphs>163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휴먼옛체</vt:lpstr>
      <vt:lpstr>Arial</vt:lpstr>
      <vt:lpstr>Tahoma</vt:lpstr>
      <vt:lpstr>Wingdings</vt:lpstr>
      <vt:lpstr>New_Natural01</vt:lpstr>
      <vt:lpstr>웹 콘텐츠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pc</dc:creator>
  <cp:keywords/>
  <dc:description>generated using python-pptx</dc:description>
  <cp:lastModifiedBy>pc</cp:lastModifiedBy>
  <cp:revision>109</cp:revision>
  <dcterms:created xsi:type="dcterms:W3CDTF">2013-01-27T09:14:16Z</dcterms:created>
  <dcterms:modified xsi:type="dcterms:W3CDTF">2020-04-15T02:29:40Z</dcterms:modified>
  <cp:category/>
</cp:coreProperties>
</file>